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74" r:id="rId2"/>
    <p:sldId id="275" r:id="rId3"/>
    <p:sldId id="266" r:id="rId4"/>
    <p:sldId id="267" r:id="rId5"/>
    <p:sldId id="268" r:id="rId6"/>
    <p:sldId id="263" r:id="rId7"/>
    <p:sldId id="264" r:id="rId8"/>
    <p:sldId id="265" r:id="rId9"/>
    <p:sldId id="271" r:id="rId10"/>
    <p:sldId id="270" r:id="rId11"/>
    <p:sldId id="269" r:id="rId12"/>
    <p:sldId id="272" r:id="rId13"/>
    <p:sldId id="273" r:id="rId14"/>
    <p:sldId id="276" r:id="rId15"/>
    <p:sldId id="281" r:id="rId16"/>
    <p:sldId id="282" r:id="rId17"/>
    <p:sldId id="260" r:id="rId18"/>
    <p:sldId id="279" r:id="rId19"/>
    <p:sldId id="280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ylan Wootton" initials="DW" lastIdx="1" clrIdx="0">
    <p:extLst>
      <p:ext uri="{19B8F6BF-5375-455C-9EA6-DF929625EA0E}">
        <p15:presenceInfo xmlns:p15="http://schemas.microsoft.com/office/powerpoint/2012/main" userId="0e75033ce65aa2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21"/>
    <p:restoredTop sz="94696"/>
  </p:normalViewPr>
  <p:slideViewPr>
    <p:cSldViewPr snapToGrid="0" snapToObjects="1">
      <p:cViewPr>
        <p:scale>
          <a:sx n="85" d="100"/>
          <a:sy n="85" d="100"/>
        </p:scale>
        <p:origin x="-4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3T20:13:30.087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3928C-FE7F-8241-8612-E586B5DC4B53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EA942-7A55-D044-970B-43F87E876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EA942-7A55-D044-970B-43F87E8763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85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EA942-7A55-D044-970B-43F87E8763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88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EA942-7A55-D044-970B-43F87E8763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7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EA942-7A55-D044-970B-43F87E8763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EA942-7A55-D044-970B-43F87E8763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90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ACB9-EEBE-DF46-BCC6-754049B17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C0985-263E-B94D-AF8D-1C5DBB27B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24269-C33E-224C-9397-E45FD982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9D530-08B1-C045-9423-9BF932D2B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DEF88-4E1A-3744-9C0D-83CC512C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06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905C-8547-BD48-832B-70532DF9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1F1F22-F90E-6544-A5A2-A81659547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6E96B-2AF1-A84C-82BB-4E31BC0BF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48AEB-6F98-A344-A2FE-B0F108CD1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956-A543-3640-AF17-7A0A69B93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68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B3ED1-105D-264D-81E1-60AA94749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70825-8410-4C4D-9F73-929B247FD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F0EE3-5E99-704E-8118-8E1A74204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B8E8B-0057-1646-A806-1ABFE6D8B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36A51-D1F0-2A40-B290-CA66CD58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65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81E6-17D4-804C-ADA1-D468A137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DA1DB-1891-E44C-9BC5-7F90A6525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CB022-5A6C-1741-A81A-015BBA26B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D5A5C-35DD-D042-AE7A-02CFF6CF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4C652-EDB4-2A45-9C0E-87C10AB32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1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768E-D24B-BA4C-B333-DFB4C3E88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46496-8028-8B42-B6B0-C2A19409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3ECA2-74C5-4140-9A36-ED8CE12C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22EDC-2729-544D-90AA-CC07AFD4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24ACC-95C4-F840-932A-66B2E49C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3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FB94-F5E6-7D48-864C-237BBD04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F4CF8-0DCF-194E-89D8-C03DE82C2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FBD58-55BD-264C-9652-58F25C658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CBD3F-6868-CE41-B81D-46516E4D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CB394-47A4-014A-B7DA-A849497B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05368-2945-A14B-A3EA-A8795A55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29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1B20E-A0B2-1049-9E1B-8CA9F02E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31A08-4749-A348-91A2-0F0763BEF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490D7-5564-4C44-9425-11E69257E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5882D3-C11E-2C43-84B2-1C4FF9EDB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B857F-9ECA-E64A-BED5-D5697A02C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DE335E-61A9-A94C-831D-AF7486DD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F39573-B4BA-8D49-933C-0D45B79A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32432B-739E-8642-A294-F9C6159C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85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E7D17-9408-4F40-9696-24D00630D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9238F-02F9-FF42-B60A-6B3A2F28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7BD4D-F3AF-ED46-8CEB-57B772982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D8BCDF-8C22-8241-8976-9BFC86B1D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80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836F-A3D2-B541-A8B9-66E4C3C91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8C7AD-D3BD-BF43-AD86-F845C19F2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2AF25-D804-3D46-B4A7-D374E83C1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6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F19A-E5F3-A444-9D9F-8534B3F22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4B54D-5778-A246-9FDC-CFE7A9CB2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065D-0B88-E84E-9F1F-A898391F4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4D4BC-A26D-2547-93CB-69ABF67D0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308EC-726A-304B-884C-A9C1C0C94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817C1-E717-3249-BD91-C947F8F63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19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764C-62FF-2645-9DB3-F903474B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F70D6A-1C11-A64A-BC11-990C8CFEA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A18FE-B44A-874D-961E-6461D75D0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B459F-C0E2-E547-934A-E8AA086A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478-AD55-CA41-B6E8-683A6E00C6E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29087-23A5-F84C-8DF1-79877002C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E6FF3-EE29-B847-ADFC-E407EA24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57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59F060-6A60-A645-BBAA-B60CBB19A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9BE20-2FF7-D642-8BB8-DCB61FCB4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C103D-282A-7244-83BF-1505EE06A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72478-AD55-CA41-B6E8-683A6E00C6E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32287-407F-FE40-B181-6916645C4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7FA86-DF97-244E-8189-E09939E36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8616B-C1CD-1D4D-9ED1-4F1FB94B5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3.png"/><Relationship Id="rId18" Type="http://schemas.openxmlformats.org/officeDocument/2006/relationships/image" Target="../media/image2.png"/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12" Type="http://schemas.openxmlformats.org/officeDocument/2006/relationships/image" Target="../media/image21.png"/><Relationship Id="rId17" Type="http://schemas.openxmlformats.org/officeDocument/2006/relationships/image" Target="../media/image12.png"/><Relationship Id="rId2" Type="http://schemas.openxmlformats.org/officeDocument/2006/relationships/image" Target="../media/image4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27.png"/><Relationship Id="rId5" Type="http://schemas.openxmlformats.org/officeDocument/2006/relationships/image" Target="../media/image33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19" Type="http://schemas.openxmlformats.org/officeDocument/2006/relationships/image" Target="../media/image5.png"/><Relationship Id="rId4" Type="http://schemas.openxmlformats.org/officeDocument/2006/relationships/image" Target="../media/image44.png"/><Relationship Id="rId9" Type="http://schemas.openxmlformats.org/officeDocument/2006/relationships/image" Target="../media/image31.pn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8.png"/><Relationship Id="rId26" Type="http://schemas.openxmlformats.org/officeDocument/2006/relationships/image" Target="../media/image24.png"/><Relationship Id="rId21" Type="http://schemas.openxmlformats.org/officeDocument/2006/relationships/image" Target="../media/image20.png"/><Relationship Id="rId34" Type="http://schemas.openxmlformats.org/officeDocument/2006/relationships/image" Target="../media/image37.png"/><Relationship Id="rId7" Type="http://schemas.openxmlformats.org/officeDocument/2006/relationships/image" Target="../media/image9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5" Type="http://schemas.openxmlformats.org/officeDocument/2006/relationships/image" Target="../media/image25.png"/><Relationship Id="rId33" Type="http://schemas.openxmlformats.org/officeDocument/2006/relationships/image" Target="../media/image38.png"/><Relationship Id="rId38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40.png"/><Relationship Id="rId37" Type="http://schemas.openxmlformats.org/officeDocument/2006/relationships/image" Target="../media/image42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7.png"/><Relationship Id="rId28" Type="http://schemas.openxmlformats.org/officeDocument/2006/relationships/image" Target="../media/image36.png"/><Relationship Id="rId36" Type="http://schemas.openxmlformats.org/officeDocument/2006/relationships/image" Target="../media/image41.png"/><Relationship Id="rId10" Type="http://schemas.openxmlformats.org/officeDocument/2006/relationships/image" Target="../media/image8.png"/><Relationship Id="rId19" Type="http://schemas.openxmlformats.org/officeDocument/2006/relationships/image" Target="../media/image21.png"/><Relationship Id="rId31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23.png"/><Relationship Id="rId27" Type="http://schemas.openxmlformats.org/officeDocument/2006/relationships/image" Target="../media/image33.png"/><Relationship Id="rId30" Type="http://schemas.openxmlformats.org/officeDocument/2006/relationships/image" Target="../media/image35.png"/><Relationship Id="rId35" Type="http://schemas.openxmlformats.org/officeDocument/2006/relationships/image" Target="../media/image44.png"/><Relationship Id="rId8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png"/><Relationship Id="rId18" Type="http://schemas.openxmlformats.org/officeDocument/2006/relationships/image" Target="../media/image26.png"/><Relationship Id="rId26" Type="http://schemas.openxmlformats.org/officeDocument/2006/relationships/image" Target="../media/image37.png"/><Relationship Id="rId3" Type="http://schemas.openxmlformats.org/officeDocument/2006/relationships/image" Target="../media/image5.png"/><Relationship Id="rId21" Type="http://schemas.openxmlformats.org/officeDocument/2006/relationships/image" Target="../media/image36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20" Type="http://schemas.openxmlformats.org/officeDocument/2006/relationships/image" Target="../media/image24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24" Type="http://schemas.openxmlformats.org/officeDocument/2006/relationships/image" Target="../media/image40.png"/><Relationship Id="rId5" Type="http://schemas.openxmlformats.org/officeDocument/2006/relationships/image" Target="../media/image4.png"/><Relationship Id="rId15" Type="http://schemas.openxmlformats.org/officeDocument/2006/relationships/image" Target="../media/image21.png"/><Relationship Id="rId23" Type="http://schemas.openxmlformats.org/officeDocument/2006/relationships/image" Target="../media/image35.png"/><Relationship Id="rId28" Type="http://schemas.openxmlformats.org/officeDocument/2006/relationships/image" Target="../media/image42.png"/><Relationship Id="rId10" Type="http://schemas.openxmlformats.org/officeDocument/2006/relationships/image" Target="../media/image10.png"/><Relationship Id="rId19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4.png"/><Relationship Id="rId22" Type="http://schemas.openxmlformats.org/officeDocument/2006/relationships/image" Target="../media/image34.png"/><Relationship Id="rId27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51E65-3110-184C-9596-D9C07E1C8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810" y="2832278"/>
            <a:ext cx="10515600" cy="1325563"/>
          </a:xfrm>
        </p:spPr>
        <p:txBody>
          <a:bodyPr/>
          <a:lstStyle/>
          <a:p>
            <a:r>
              <a:rPr lang="en-US" b="1" dirty="0"/>
              <a:t>Color Scales</a:t>
            </a:r>
          </a:p>
        </p:txBody>
      </p:sp>
    </p:spTree>
    <p:extLst>
      <p:ext uri="{BB962C8B-B14F-4D97-AF65-F5344CB8AC3E}">
        <p14:creationId xmlns:p14="http://schemas.microsoft.com/office/powerpoint/2010/main" val="1803243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FF79-6F2D-A940-8D4C-E238D24C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D05B-FF36-4740-A680-629F1E48B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EE857-FF63-524D-9ABA-4CF83ED0C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0" y="4650567"/>
            <a:ext cx="889000" cy="185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88EFA-3D56-4A4F-8EDA-05EF4F1EE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212329"/>
            <a:ext cx="4216400" cy="407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31360-A451-A840-85A6-133C9AA59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136" y="280195"/>
            <a:ext cx="4127500" cy="387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4BDF7-81EE-9240-B19F-B1E4BF150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0" y="402829"/>
            <a:ext cx="3911600" cy="38862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9F21F8-AF09-5E47-8CB3-B9D69C25F1B8}"/>
              </a:ext>
            </a:extLst>
          </p:cNvPr>
          <p:cNvGrpSpPr/>
          <p:nvPr/>
        </p:nvGrpSpPr>
        <p:grpSpPr>
          <a:xfrm>
            <a:off x="1219200" y="2817014"/>
            <a:ext cx="3530600" cy="3359949"/>
            <a:chOff x="1219200" y="2817014"/>
            <a:chExt cx="3530600" cy="335994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597B96-0F6D-4547-85FF-EC1C8EEE6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69" t="64521" r="4571" b="6072"/>
            <a:stretch/>
          </p:blipFill>
          <p:spPr>
            <a:xfrm>
              <a:off x="1219200" y="5034116"/>
              <a:ext cx="3530600" cy="114284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C28C98-EAD7-7D46-A8EC-51AAB2D29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11" t="34790" r="10337" b="35436"/>
            <a:stretch/>
          </p:blipFill>
          <p:spPr>
            <a:xfrm>
              <a:off x="1235323" y="3820313"/>
              <a:ext cx="3514477" cy="121380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4FC1839-7A89-2D4D-B8A0-0EE8002FB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073" t="7580" r="7618" b="66525"/>
            <a:stretch/>
          </p:blipFill>
          <p:spPr>
            <a:xfrm>
              <a:off x="1235323" y="2817014"/>
              <a:ext cx="3479801" cy="1003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6220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0314F9-D3A2-0E43-B99B-E571D94CC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203" y="338107"/>
            <a:ext cx="4051300" cy="383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ACAB4-4DC5-FE41-93C3-CB72F66FDC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88"/>
          <a:stretch/>
        </p:blipFill>
        <p:spPr>
          <a:xfrm>
            <a:off x="3881885" y="476131"/>
            <a:ext cx="3863317" cy="3505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780F6-ADFA-7C42-9639-AC2A48D77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039" y="5455249"/>
            <a:ext cx="1397000" cy="127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962CBC-9B50-7646-B6F9-E28EBE980914}"/>
              </a:ext>
            </a:extLst>
          </p:cNvPr>
          <p:cNvSpPr txBox="1"/>
          <p:nvPr/>
        </p:nvSpPr>
        <p:spPr>
          <a:xfrm>
            <a:off x="7036039" y="6090249"/>
            <a:ext cx="219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think yellow should be in here </a:t>
            </a:r>
            <a:r>
              <a:rPr lang="en-US" dirty="0" err="1"/>
              <a:t>aswell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32F42-F296-574F-B9E0-4A3145A2A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6" y="465825"/>
            <a:ext cx="3740747" cy="35158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93EFE50-440B-DC49-8281-A789AAC58DBC}"/>
              </a:ext>
            </a:extLst>
          </p:cNvPr>
          <p:cNvGrpSpPr/>
          <p:nvPr/>
        </p:nvGrpSpPr>
        <p:grpSpPr>
          <a:xfrm>
            <a:off x="221455" y="3183289"/>
            <a:ext cx="3307558" cy="3124643"/>
            <a:chOff x="221455" y="3183289"/>
            <a:chExt cx="3307558" cy="31246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9E0D09-FAC5-A045-BEEA-9ECA34CB9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11" t="65507" r="6369" b="2999"/>
            <a:stretch/>
          </p:blipFill>
          <p:spPr>
            <a:xfrm>
              <a:off x="221456" y="5200650"/>
              <a:ext cx="3307556" cy="11072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0CBC54-85BD-E649-A4D7-A7FD25701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74" t="26202" r="10627" b="40067"/>
            <a:stretch/>
          </p:blipFill>
          <p:spPr>
            <a:xfrm>
              <a:off x="221455" y="3971696"/>
              <a:ext cx="3307558" cy="12289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E5B5857-C60F-DC40-BBE1-81D13E8D73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12" t="5743" r="9175" b="70756"/>
            <a:stretch/>
          </p:blipFill>
          <p:spPr>
            <a:xfrm>
              <a:off x="221455" y="3183289"/>
              <a:ext cx="3307557" cy="901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7581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1CDD-5F04-7A48-B3B9-1DD86E870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A6A6CF-974C-774F-87F2-3EA0968E4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728"/>
            <a:ext cx="3911600" cy="379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5E9659-8B03-5C42-B14E-47DE5BFCA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548" y="315028"/>
            <a:ext cx="3759200" cy="3683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7D6E61-CDCE-4542-A093-6EB16455D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696" y="219778"/>
            <a:ext cx="3848100" cy="387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377D82-2EB1-8344-B606-B8358AE27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700" y="5055199"/>
            <a:ext cx="736600" cy="161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08A565-0A84-5C44-8BDE-53F69ABA7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6759" y="4943466"/>
            <a:ext cx="1814457" cy="17246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F819219-F557-E24D-A354-4B998F8E983E}"/>
              </a:ext>
            </a:extLst>
          </p:cNvPr>
          <p:cNvGrpSpPr/>
          <p:nvPr/>
        </p:nvGrpSpPr>
        <p:grpSpPr>
          <a:xfrm>
            <a:off x="326570" y="3087723"/>
            <a:ext cx="3585029" cy="3391455"/>
            <a:chOff x="326570" y="3087723"/>
            <a:chExt cx="3585029" cy="33914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9F03F2-6305-634E-B625-7E6B192A4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59" t="64064" r="4089" b="4975"/>
            <a:stretch/>
          </p:blipFill>
          <p:spPr>
            <a:xfrm>
              <a:off x="326570" y="5303520"/>
              <a:ext cx="3585029" cy="117565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C44B8A-444F-5C4D-BC72-5051359A7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8" t="29638" r="3176" b="37377"/>
            <a:stretch/>
          </p:blipFill>
          <p:spPr>
            <a:xfrm>
              <a:off x="326570" y="4093969"/>
              <a:ext cx="3585029" cy="121484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33FB093-9084-F44F-AD6C-4968C7767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39" t="8013" r="4066" b="66027"/>
            <a:stretch/>
          </p:blipFill>
          <p:spPr>
            <a:xfrm>
              <a:off x="326570" y="3087723"/>
              <a:ext cx="3540034" cy="1005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83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0DEE-85ED-CB46-BED9-E8F501D9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13" y="-278167"/>
            <a:ext cx="10515600" cy="1325563"/>
          </a:xfrm>
        </p:spPr>
        <p:txBody>
          <a:bodyPr/>
          <a:lstStyle/>
          <a:p>
            <a:r>
              <a:rPr lang="en-US" b="1" dirty="0"/>
              <a:t>Comparing Worst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70960-FAB8-654F-873A-6446A1E8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767" y="4824519"/>
            <a:ext cx="2248129" cy="2182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D92FCC-CE38-4340-9B40-4ACE78EFE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765" y="3435046"/>
            <a:ext cx="926237" cy="842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C0E0BB-64A0-BE4A-84C2-2CC903210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487" y="5147827"/>
            <a:ext cx="631198" cy="1382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B73F7-DC9E-ED48-9ACD-BCD7F14E3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368" y="1283427"/>
            <a:ext cx="533265" cy="1112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82481E-4796-4042-84FF-013E6796F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4766" y="2684336"/>
            <a:ext cx="2248130" cy="2112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90213D-2DE5-274C-99F6-65793C974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4766" y="686116"/>
            <a:ext cx="2154171" cy="2140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625B1C-3D9E-8549-8E75-592D0833CF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7732" y="4892067"/>
            <a:ext cx="2070700" cy="2001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6AC1B1-0D81-D842-9478-C224A57940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0739" y="5052558"/>
            <a:ext cx="625846" cy="17152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BB85B1-748B-D648-B4EF-10F35CBE0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9646" y="2860580"/>
            <a:ext cx="2243649" cy="21217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335FE2-B95B-A84C-B285-C0FD09B7E39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40604"/>
          <a:stretch/>
        </p:blipFill>
        <p:spPr>
          <a:xfrm>
            <a:off x="4905623" y="3177408"/>
            <a:ext cx="710339" cy="1227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BD11E8-DF0B-8244-BFB1-C1D31DEA79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1002" y="686116"/>
            <a:ext cx="2224159" cy="2126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9623E8-1B95-4740-9F3A-EAB7FC7FEE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1944" y="1277028"/>
            <a:ext cx="795858" cy="9254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316CA-0C0F-064F-95FC-25C4412675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4041" y="4684766"/>
            <a:ext cx="2357888" cy="21732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E15585-AB30-6646-AC80-F3A926DEBC4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9908"/>
          <a:stretch/>
        </p:blipFill>
        <p:spPr>
          <a:xfrm>
            <a:off x="498149" y="5270983"/>
            <a:ext cx="1080706" cy="10007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B0E9AC-8D5D-9A46-BF26-BD611D47861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3014" b="19692"/>
          <a:stretch/>
        </p:blipFill>
        <p:spPr>
          <a:xfrm>
            <a:off x="486920" y="3070960"/>
            <a:ext cx="1912552" cy="137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475E70-8E4C-2743-9539-D1BF247FC66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06197" y="2772869"/>
            <a:ext cx="2156604" cy="2024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98C52E-68FA-D64B-B22F-445F498B31B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7479" y="1351645"/>
            <a:ext cx="985368" cy="10440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47DCBF-360D-DD45-A754-E44871AB19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06197" y="785822"/>
            <a:ext cx="2156604" cy="20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89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BFF8ECA8-8A0E-4D4C-BB6B-941C9F2A5FA0}"/>
              </a:ext>
            </a:extLst>
          </p:cNvPr>
          <p:cNvGrpSpPr/>
          <p:nvPr/>
        </p:nvGrpSpPr>
        <p:grpSpPr>
          <a:xfrm>
            <a:off x="8236109" y="311887"/>
            <a:ext cx="3311403" cy="2087151"/>
            <a:chOff x="252679" y="284742"/>
            <a:chExt cx="3311403" cy="20871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64430CE-8225-E24A-9127-E0D0AE692D71}"/>
                </a:ext>
              </a:extLst>
            </p:cNvPr>
            <p:cNvGrpSpPr/>
            <p:nvPr/>
          </p:nvGrpSpPr>
          <p:grpSpPr>
            <a:xfrm>
              <a:off x="1387218" y="284742"/>
              <a:ext cx="2176864" cy="2087151"/>
              <a:chOff x="88503" y="2960356"/>
              <a:chExt cx="3578735" cy="343124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0A441C9-BFAE-E548-89E5-87B7BE8EED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50" t="69589" b="2682"/>
              <a:stretch/>
            </p:blipFill>
            <p:spPr>
              <a:xfrm>
                <a:off x="104662" y="5373857"/>
                <a:ext cx="3562576" cy="101774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F64DD94-179C-7D45-9D11-37A1FFFE74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857" t="34144" r="4707" b="30417"/>
              <a:stretch/>
            </p:blipFill>
            <p:spPr>
              <a:xfrm>
                <a:off x="101953" y="4079875"/>
                <a:ext cx="3543819" cy="133223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6B96340-8D09-9A43-AD2A-0BC1A6F2D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697" t="5575" r="6535" b="64559"/>
              <a:stretch/>
            </p:blipFill>
            <p:spPr>
              <a:xfrm>
                <a:off x="88503" y="2960356"/>
                <a:ext cx="3568390" cy="1115121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485A04-BCC9-5A41-98A7-88DB1F822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679" y="994565"/>
              <a:ext cx="985368" cy="104402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096463C-2A31-834C-81F7-ADD55599328C}"/>
              </a:ext>
            </a:extLst>
          </p:cNvPr>
          <p:cNvGrpSpPr/>
          <p:nvPr/>
        </p:nvGrpSpPr>
        <p:grpSpPr>
          <a:xfrm>
            <a:off x="4023835" y="308518"/>
            <a:ext cx="3511571" cy="2083902"/>
            <a:chOff x="205509" y="2564900"/>
            <a:chExt cx="3345515" cy="201109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81F0A62-0B98-9B41-9C58-AB5A8DA8708E}"/>
                </a:ext>
              </a:extLst>
            </p:cNvPr>
            <p:cNvGrpSpPr/>
            <p:nvPr/>
          </p:nvGrpSpPr>
          <p:grpSpPr>
            <a:xfrm>
              <a:off x="1387218" y="2564900"/>
              <a:ext cx="2163806" cy="2011094"/>
              <a:chOff x="396587" y="3128813"/>
              <a:chExt cx="3546763" cy="315006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7D05EA4-A3AD-FD42-9044-2C93F97BA8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861" t="69925" r="3451" b="3544"/>
              <a:stretch/>
            </p:blipFill>
            <p:spPr>
              <a:xfrm>
                <a:off x="421480" y="5288280"/>
                <a:ext cx="3521870" cy="9906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4EB6F0E-FDA5-2A4B-A892-932D8C550B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928" t="32983" r="7609" b="34012"/>
              <a:stretch/>
            </p:blipFill>
            <p:spPr>
              <a:xfrm>
                <a:off x="396587" y="3972098"/>
                <a:ext cx="3546763" cy="131618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F830E70-4B78-8E44-A8DE-CC8BA315C3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0382" t="6400" r="4977" b="71781"/>
              <a:stretch/>
            </p:blipFill>
            <p:spPr>
              <a:xfrm>
                <a:off x="396587" y="3128813"/>
                <a:ext cx="3546763" cy="843286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AE37D-7AD0-B542-B55A-AB82D2A11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5509" y="3243925"/>
              <a:ext cx="1159434" cy="872336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BB83A5-91F2-ED43-8C03-770352BCEBCE}"/>
              </a:ext>
            </a:extLst>
          </p:cNvPr>
          <p:cNvGrpSpPr/>
          <p:nvPr/>
        </p:nvGrpSpPr>
        <p:grpSpPr>
          <a:xfrm>
            <a:off x="140965" y="284350"/>
            <a:ext cx="3345515" cy="2052592"/>
            <a:chOff x="205509" y="4657268"/>
            <a:chExt cx="3345515" cy="205259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07D4F97-1465-884C-A7A8-E491067F8106}"/>
                </a:ext>
              </a:extLst>
            </p:cNvPr>
            <p:cNvGrpSpPr/>
            <p:nvPr/>
          </p:nvGrpSpPr>
          <p:grpSpPr>
            <a:xfrm>
              <a:off x="1387219" y="4657268"/>
              <a:ext cx="2163805" cy="2052592"/>
              <a:chOff x="731591" y="2032862"/>
              <a:chExt cx="3535137" cy="335343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44E55C9-EF2F-B24C-A95C-8461ED946A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8530" t="35337" r="4487" b="30338"/>
              <a:stretch/>
            </p:blipFill>
            <p:spPr>
              <a:xfrm>
                <a:off x="731592" y="3094424"/>
                <a:ext cx="3535136" cy="1350577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34825D1-9409-9645-BB60-53D8EB8938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7764" t="9040" r="6189" b="64187"/>
              <a:stretch/>
            </p:blipFill>
            <p:spPr>
              <a:xfrm>
                <a:off x="731591" y="2032862"/>
                <a:ext cx="3535136" cy="1061562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B638C2A-A8AF-D543-B57F-773C102686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4908" t="68461" r="5299" b="3703"/>
              <a:stretch/>
            </p:blipFill>
            <p:spPr>
              <a:xfrm>
                <a:off x="731591" y="4357602"/>
                <a:ext cx="3535135" cy="1028699"/>
              </a:xfrm>
              <a:prstGeom prst="rect">
                <a:avLst/>
              </a:prstGeom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E820070-05DA-EC4E-8B71-B229BCE46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13014" r="34481" b="19692"/>
            <a:stretch/>
          </p:blipFill>
          <p:spPr>
            <a:xfrm>
              <a:off x="205509" y="5321600"/>
              <a:ext cx="1079708" cy="1181819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6ECC18-B3A4-A348-858D-B4B90755A1EB}"/>
              </a:ext>
            </a:extLst>
          </p:cNvPr>
          <p:cNvGrpSpPr/>
          <p:nvPr/>
        </p:nvGrpSpPr>
        <p:grpSpPr>
          <a:xfrm>
            <a:off x="8132684" y="2518367"/>
            <a:ext cx="3414829" cy="2094776"/>
            <a:chOff x="4004396" y="274680"/>
            <a:chExt cx="3414829" cy="209477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99CE7C0-F078-8442-A7FE-BEDCA2EE82E6}"/>
                </a:ext>
              </a:extLst>
            </p:cNvPr>
            <p:cNvGrpSpPr/>
            <p:nvPr/>
          </p:nvGrpSpPr>
          <p:grpSpPr>
            <a:xfrm>
              <a:off x="5249057" y="274680"/>
              <a:ext cx="2170168" cy="2094776"/>
              <a:chOff x="543337" y="3760893"/>
              <a:chExt cx="2893481" cy="2679663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373ED5EA-3EE0-B542-958B-FDBF8C94E4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9480" t="69633" r="6974" b="4345"/>
              <a:stretch/>
            </p:blipFill>
            <p:spPr>
              <a:xfrm>
                <a:off x="543339" y="5609899"/>
                <a:ext cx="2893478" cy="830657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5164195-D947-A049-A931-5085153A40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12980" t="32341" r="7569" b="38065"/>
              <a:stretch/>
            </p:blipFill>
            <p:spPr>
              <a:xfrm>
                <a:off x="543338" y="4560693"/>
                <a:ext cx="2893479" cy="107472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A42D377-313B-AF42-832A-4D0B9DFEC4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6857" t="5161" r="9487" b="71016"/>
              <a:stretch/>
            </p:blipFill>
            <p:spPr>
              <a:xfrm>
                <a:off x="543337" y="3760893"/>
                <a:ext cx="2893481" cy="799800"/>
              </a:xfrm>
              <a:prstGeom prst="rect">
                <a:avLst/>
              </a:prstGeom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018C27F-4D5B-F54B-9D2C-35DECE3B4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19908"/>
            <a:stretch/>
          </p:blipFill>
          <p:spPr>
            <a:xfrm>
              <a:off x="4004396" y="920976"/>
              <a:ext cx="1080706" cy="1000799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0131A1B-4B09-F24B-B15E-1478179BD4F9}"/>
              </a:ext>
            </a:extLst>
          </p:cNvPr>
          <p:cNvGrpSpPr/>
          <p:nvPr/>
        </p:nvGrpSpPr>
        <p:grpSpPr>
          <a:xfrm>
            <a:off x="3971146" y="2517874"/>
            <a:ext cx="3564261" cy="2094357"/>
            <a:chOff x="4004396" y="2517875"/>
            <a:chExt cx="3422561" cy="201109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F2815F4-75B0-A942-8512-DDA1CADC1A5E}"/>
                </a:ext>
              </a:extLst>
            </p:cNvPr>
            <p:cNvGrpSpPr/>
            <p:nvPr/>
          </p:nvGrpSpPr>
          <p:grpSpPr>
            <a:xfrm>
              <a:off x="5249057" y="2517875"/>
              <a:ext cx="2177900" cy="2011094"/>
              <a:chOff x="306119" y="3331709"/>
              <a:chExt cx="3545059" cy="3400681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A53CCC4-4646-6A4D-BFEA-F22CEF5C3B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l="2849" t="67764" r="3165" b="3426"/>
              <a:stretch/>
            </p:blipFill>
            <p:spPr>
              <a:xfrm>
                <a:off x="306119" y="5693298"/>
                <a:ext cx="3545058" cy="1039092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7EBE8A18-AE28-624F-B055-A1DED13E5C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l="7640" t="31927" r="5624" b="31327"/>
              <a:stretch/>
            </p:blipFill>
            <p:spPr>
              <a:xfrm>
                <a:off x="306120" y="4368174"/>
                <a:ext cx="3545058" cy="1330036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37140758-0B94-A84F-B475-60EB05E52A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l="3640" t="3990" r="3951" b="67771"/>
              <a:stretch/>
            </p:blipFill>
            <p:spPr>
              <a:xfrm>
                <a:off x="306119" y="3331709"/>
                <a:ext cx="3532473" cy="1036465"/>
              </a:xfrm>
              <a:prstGeom prst="rect">
                <a:avLst/>
              </a:prstGeom>
            </p:spPr>
          </p:pic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FD3986B-C9C6-0A4E-8729-4AA54DC46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04396" y="3009002"/>
              <a:ext cx="1031412" cy="1199316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0076AC-6A7D-B64F-AD60-A2E4472B8A74}"/>
              </a:ext>
            </a:extLst>
          </p:cNvPr>
          <p:cNvGrpSpPr/>
          <p:nvPr/>
        </p:nvGrpSpPr>
        <p:grpSpPr>
          <a:xfrm>
            <a:off x="8091119" y="4732472"/>
            <a:ext cx="3416310" cy="2043802"/>
            <a:chOff x="8050363" y="4639136"/>
            <a:chExt cx="3492187" cy="2089195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406786-14A2-7341-9D10-4C7A18710F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r="40604"/>
            <a:stretch/>
          </p:blipFill>
          <p:spPr>
            <a:xfrm>
              <a:off x="8050363" y="4818192"/>
              <a:ext cx="1101039" cy="1903155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BA94A0F-DA71-B149-8F44-62B2801FE840}"/>
                </a:ext>
              </a:extLst>
            </p:cNvPr>
            <p:cNvGrpSpPr/>
            <p:nvPr/>
          </p:nvGrpSpPr>
          <p:grpSpPr>
            <a:xfrm>
              <a:off x="9364651" y="4639136"/>
              <a:ext cx="2177899" cy="2089195"/>
              <a:chOff x="656492" y="3675163"/>
              <a:chExt cx="3146884" cy="3018715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E62A7C2-5900-7A48-BBF9-3C0AC835AC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/>
              <a:srcRect l="6959" t="65664" r="4916" b="4860"/>
              <a:stretch/>
            </p:blipFill>
            <p:spPr>
              <a:xfrm>
                <a:off x="656492" y="5698436"/>
                <a:ext cx="3146884" cy="995442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1AFBC2DA-4C90-9D40-8A8E-5A9D01B6A3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/>
              <a:srcRect l="7791" t="30806" r="7841" b="35529"/>
              <a:stretch/>
            </p:blipFill>
            <p:spPr>
              <a:xfrm>
                <a:off x="656492" y="4527426"/>
                <a:ext cx="3146884" cy="117101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6C719FC-50FD-AF4F-9348-D594F794DF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/>
              <a:srcRect l="2520" t="2283" r="7349" b="72373"/>
              <a:stretch/>
            </p:blipFill>
            <p:spPr>
              <a:xfrm>
                <a:off x="656492" y="3675163"/>
                <a:ext cx="3146884" cy="836193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2060895-9A03-EB49-AC51-2021D4DBD91B}"/>
              </a:ext>
            </a:extLst>
          </p:cNvPr>
          <p:cNvGrpSpPr/>
          <p:nvPr/>
        </p:nvGrpSpPr>
        <p:grpSpPr>
          <a:xfrm>
            <a:off x="45716" y="4639136"/>
            <a:ext cx="3465456" cy="2112236"/>
            <a:chOff x="8098893" y="249471"/>
            <a:chExt cx="3465456" cy="211223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E00D388-7D09-304D-A2D6-07C6D5EAB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098893" y="499537"/>
              <a:ext cx="835557" cy="1742733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86406E4-FB46-A94D-BDD5-DF50A4E6CA77}"/>
                </a:ext>
              </a:extLst>
            </p:cNvPr>
            <p:cNvGrpSpPr/>
            <p:nvPr/>
          </p:nvGrpSpPr>
          <p:grpSpPr>
            <a:xfrm>
              <a:off x="9344833" y="249471"/>
              <a:ext cx="2219516" cy="2112236"/>
              <a:chOff x="1219200" y="2817014"/>
              <a:chExt cx="3530600" cy="3359949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EDE9A76E-59E6-584B-9254-74D88FCC58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/>
              <a:srcRect l="5169" t="64521" r="4571" b="6072"/>
              <a:stretch/>
            </p:blipFill>
            <p:spPr>
              <a:xfrm>
                <a:off x="1219200" y="5034116"/>
                <a:ext cx="3530600" cy="1142847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26FE902A-0492-1343-8033-D4261C15BA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/>
              <a:srcRect l="6311" t="34790" r="10337" b="35436"/>
              <a:stretch/>
            </p:blipFill>
            <p:spPr>
              <a:xfrm>
                <a:off x="1235323" y="3820313"/>
                <a:ext cx="3514477" cy="121380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F0DF632-A577-7A4E-8F2A-9CF8A4E899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/>
              <a:srcRect l="8073" t="7580" r="7618" b="66525"/>
              <a:stretch/>
            </p:blipFill>
            <p:spPr>
              <a:xfrm>
                <a:off x="1235323" y="2817014"/>
                <a:ext cx="3479801" cy="1003299"/>
              </a:xfrm>
              <a:prstGeom prst="rect">
                <a:avLst/>
              </a:prstGeom>
            </p:spPr>
          </p:pic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9CC6520-473C-0A4B-8BB7-BC408AA6F357}"/>
              </a:ext>
            </a:extLst>
          </p:cNvPr>
          <p:cNvGrpSpPr/>
          <p:nvPr/>
        </p:nvGrpSpPr>
        <p:grpSpPr>
          <a:xfrm>
            <a:off x="4000388" y="4716733"/>
            <a:ext cx="3511571" cy="2018192"/>
            <a:chOff x="8098893" y="2510777"/>
            <a:chExt cx="3465456" cy="2018192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BC9B9EB-7527-994D-8879-A1811DF8E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8098893" y="2784366"/>
              <a:ext cx="1465084" cy="1331895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96ED013-E2E8-D44B-BEBD-9D202AF7556C}"/>
                </a:ext>
              </a:extLst>
            </p:cNvPr>
            <p:cNvGrpSpPr/>
            <p:nvPr/>
          </p:nvGrpSpPr>
          <p:grpSpPr>
            <a:xfrm>
              <a:off x="9344833" y="2510777"/>
              <a:ext cx="2219516" cy="2018192"/>
              <a:chOff x="221455" y="3183289"/>
              <a:chExt cx="3307558" cy="3124643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C2C9B01-E011-9843-AEEF-5C0F4C0999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/>
              <a:srcRect l="5211" t="65507" r="6369" b="2999"/>
              <a:stretch/>
            </p:blipFill>
            <p:spPr>
              <a:xfrm>
                <a:off x="221456" y="5200650"/>
                <a:ext cx="3307556" cy="1107282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CA87A31C-911A-D74F-AB07-71B9022F1E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/>
              <a:srcRect l="6374" t="26202" r="10627" b="40067"/>
              <a:stretch/>
            </p:blipFill>
            <p:spPr>
              <a:xfrm>
                <a:off x="221455" y="3971696"/>
                <a:ext cx="3307558" cy="1228954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13CADE78-DCA4-5349-9FA1-372EB6DD28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/>
              <a:srcRect l="4412" t="5743" r="9175" b="70756"/>
              <a:stretch/>
            </p:blipFill>
            <p:spPr>
              <a:xfrm>
                <a:off x="221455" y="3183289"/>
                <a:ext cx="3307557" cy="901337"/>
              </a:xfrm>
              <a:prstGeom prst="rect">
                <a:avLst/>
              </a:prstGeom>
            </p:spPr>
          </p:pic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269B23E-B3F8-6F44-892B-1F3F1CFD55CA}"/>
              </a:ext>
            </a:extLst>
          </p:cNvPr>
          <p:cNvGrpSpPr/>
          <p:nvPr/>
        </p:nvGrpSpPr>
        <p:grpSpPr>
          <a:xfrm>
            <a:off x="130634" y="2464408"/>
            <a:ext cx="3355847" cy="2085551"/>
            <a:chOff x="4070129" y="4679457"/>
            <a:chExt cx="3355847" cy="208555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965DF4B-9651-9E43-A9F0-F8394E224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4070129" y="4996079"/>
              <a:ext cx="688391" cy="150734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EBFCC58-7903-AC43-B20E-C66E7A3E811F}"/>
                </a:ext>
              </a:extLst>
            </p:cNvPr>
            <p:cNvGrpSpPr/>
            <p:nvPr/>
          </p:nvGrpSpPr>
          <p:grpSpPr>
            <a:xfrm>
              <a:off x="5249057" y="4679457"/>
              <a:ext cx="2176919" cy="2085551"/>
              <a:chOff x="326570" y="3087723"/>
              <a:chExt cx="3540035" cy="3391455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7DE15620-3582-864B-9D5C-9AD3F0DDD2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/>
              <a:srcRect l="4259" t="64064" r="4089" b="4975"/>
              <a:stretch/>
            </p:blipFill>
            <p:spPr>
              <a:xfrm>
                <a:off x="326570" y="5303521"/>
                <a:ext cx="3540035" cy="117565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CB6C635C-9BE6-DA41-A4BC-C7200437E5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/>
              <a:srcRect l="3348" t="29638" r="3176" b="37377"/>
              <a:stretch/>
            </p:blipFill>
            <p:spPr>
              <a:xfrm>
                <a:off x="326570" y="4093969"/>
                <a:ext cx="3529055" cy="1214846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BC9391B6-DE8C-B241-8120-D2CC36E00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/>
              <a:srcRect l="3939" t="8013" r="4066" b="66027"/>
              <a:stretch/>
            </p:blipFill>
            <p:spPr>
              <a:xfrm>
                <a:off x="326570" y="3087723"/>
                <a:ext cx="3540034" cy="10055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64430CE-8225-E24A-9127-E0D0AE692D71}"/>
              </a:ext>
            </a:extLst>
          </p:cNvPr>
          <p:cNvGrpSpPr/>
          <p:nvPr/>
        </p:nvGrpSpPr>
        <p:grpSpPr>
          <a:xfrm>
            <a:off x="7677326" y="311887"/>
            <a:ext cx="2176864" cy="2087151"/>
            <a:chOff x="88503" y="2960356"/>
            <a:chExt cx="3578735" cy="34312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A441C9-BFAE-E548-89E5-87B7BE8EE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50" t="69589" b="2682"/>
            <a:stretch/>
          </p:blipFill>
          <p:spPr>
            <a:xfrm>
              <a:off x="104662" y="5373857"/>
              <a:ext cx="3562576" cy="101774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64DD94-179C-7D45-9D11-37A1FFFE74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57" t="34144" r="4707" b="30417"/>
            <a:stretch/>
          </p:blipFill>
          <p:spPr>
            <a:xfrm>
              <a:off x="101953" y="4079875"/>
              <a:ext cx="3543819" cy="13322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B96340-8D09-9A43-AD2A-0BC1A6F2D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97" t="5575" r="6535" b="64559"/>
            <a:stretch/>
          </p:blipFill>
          <p:spPr>
            <a:xfrm>
              <a:off x="88503" y="2960356"/>
              <a:ext cx="3568390" cy="111512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1F0A62-0B98-9B41-9C58-AB5A8DA8708E}"/>
              </a:ext>
            </a:extLst>
          </p:cNvPr>
          <p:cNvGrpSpPr/>
          <p:nvPr/>
        </p:nvGrpSpPr>
        <p:grpSpPr>
          <a:xfrm>
            <a:off x="5264199" y="308518"/>
            <a:ext cx="2271207" cy="2083902"/>
            <a:chOff x="396587" y="3128813"/>
            <a:chExt cx="3546763" cy="31500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D05EA4-A3AD-FD42-9044-2C93F97BA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861" t="69925" r="3451" b="3544"/>
            <a:stretch/>
          </p:blipFill>
          <p:spPr>
            <a:xfrm>
              <a:off x="421480" y="5288280"/>
              <a:ext cx="3521870" cy="990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4EB6F0E-FDA5-2A4B-A892-932D8C550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928" t="32983" r="7609" b="34012"/>
            <a:stretch/>
          </p:blipFill>
          <p:spPr>
            <a:xfrm>
              <a:off x="396587" y="3972098"/>
              <a:ext cx="3546763" cy="13161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830E70-4B78-8E44-A8DE-CC8BA315C3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382" t="6400" r="4977" b="71781"/>
            <a:stretch/>
          </p:blipFill>
          <p:spPr>
            <a:xfrm>
              <a:off x="396587" y="3128813"/>
              <a:ext cx="3546763" cy="84328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7D4F97-1465-884C-A7A8-E491067F8106}"/>
              </a:ext>
            </a:extLst>
          </p:cNvPr>
          <p:cNvGrpSpPr/>
          <p:nvPr/>
        </p:nvGrpSpPr>
        <p:grpSpPr>
          <a:xfrm>
            <a:off x="2968364" y="309252"/>
            <a:ext cx="2163805" cy="2052592"/>
            <a:chOff x="731591" y="2032862"/>
            <a:chExt cx="3535137" cy="335343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4E55C9-EF2F-B24C-A95C-8461ED946A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530" t="35337" r="4487" b="30338"/>
            <a:stretch/>
          </p:blipFill>
          <p:spPr>
            <a:xfrm>
              <a:off x="731592" y="3094424"/>
              <a:ext cx="3535136" cy="13505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4825D1-9409-9645-BB60-53D8EB893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764" t="9040" r="6189" b="64187"/>
            <a:stretch/>
          </p:blipFill>
          <p:spPr>
            <a:xfrm>
              <a:off x="731591" y="2032862"/>
              <a:ext cx="3535136" cy="10615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B638C2A-A8AF-D543-B57F-773C10268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908" t="68461" r="5299" b="3703"/>
            <a:stretch/>
          </p:blipFill>
          <p:spPr>
            <a:xfrm>
              <a:off x="731591" y="4357602"/>
              <a:ext cx="3535135" cy="102869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CE7C0-F078-8442-A7FE-BEDCA2EE82E6}"/>
              </a:ext>
            </a:extLst>
          </p:cNvPr>
          <p:cNvGrpSpPr/>
          <p:nvPr/>
        </p:nvGrpSpPr>
        <p:grpSpPr>
          <a:xfrm>
            <a:off x="7684023" y="2518367"/>
            <a:ext cx="2170168" cy="2094776"/>
            <a:chOff x="543337" y="3760893"/>
            <a:chExt cx="2893481" cy="267966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73ED5EA-3EE0-B542-958B-FDBF8C94E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480" t="69633" r="6974" b="4345"/>
            <a:stretch/>
          </p:blipFill>
          <p:spPr>
            <a:xfrm>
              <a:off x="543339" y="5609899"/>
              <a:ext cx="2893478" cy="83065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164195-D947-A049-A931-5085153A40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2980" t="32341" r="7569" b="38065"/>
            <a:stretch/>
          </p:blipFill>
          <p:spPr>
            <a:xfrm>
              <a:off x="543338" y="4560693"/>
              <a:ext cx="2893479" cy="10747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A42D377-313B-AF42-832A-4D0B9DFEC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6857" t="5161" r="9487" b="71016"/>
            <a:stretch/>
          </p:blipFill>
          <p:spPr>
            <a:xfrm>
              <a:off x="543337" y="3760893"/>
              <a:ext cx="2893481" cy="7998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2815F4-75B0-A942-8512-DDA1CADC1A5E}"/>
              </a:ext>
            </a:extLst>
          </p:cNvPr>
          <p:cNvGrpSpPr/>
          <p:nvPr/>
        </p:nvGrpSpPr>
        <p:grpSpPr>
          <a:xfrm>
            <a:off x="5267338" y="2517874"/>
            <a:ext cx="2268069" cy="2094357"/>
            <a:chOff x="306119" y="3331709"/>
            <a:chExt cx="3545059" cy="340068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A53CCC4-4646-6A4D-BFEA-F22CEF5C3B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849" t="67764" r="3165" b="3426"/>
            <a:stretch/>
          </p:blipFill>
          <p:spPr>
            <a:xfrm>
              <a:off x="306119" y="5693298"/>
              <a:ext cx="3545058" cy="103909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EBE8A18-AE28-624F-B055-A1DED13E5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7640" t="31927" r="5624" b="31327"/>
            <a:stretch/>
          </p:blipFill>
          <p:spPr>
            <a:xfrm>
              <a:off x="306120" y="4368174"/>
              <a:ext cx="3545058" cy="133003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7140758-0B94-A84F-B475-60EB05E52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640" t="3990" r="3951" b="67771"/>
            <a:stretch/>
          </p:blipFill>
          <p:spPr>
            <a:xfrm>
              <a:off x="306119" y="3331709"/>
              <a:ext cx="3532473" cy="1036465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A94A0F-DA71-B149-8F44-62B2801FE840}"/>
              </a:ext>
            </a:extLst>
          </p:cNvPr>
          <p:cNvGrpSpPr/>
          <p:nvPr/>
        </p:nvGrpSpPr>
        <p:grpSpPr>
          <a:xfrm>
            <a:off x="7683529" y="4732472"/>
            <a:ext cx="2130578" cy="2043802"/>
            <a:chOff x="656492" y="3675163"/>
            <a:chExt cx="3146884" cy="301871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E62A7C2-5900-7A48-BBF9-3C0AC835A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6959" t="65664" r="4916" b="4860"/>
            <a:stretch/>
          </p:blipFill>
          <p:spPr>
            <a:xfrm>
              <a:off x="656492" y="5698436"/>
              <a:ext cx="3146884" cy="99544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AFBC2DA-4C90-9D40-8A8E-5A9D01B6A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7791" t="30806" r="7841" b="35529"/>
            <a:stretch/>
          </p:blipFill>
          <p:spPr>
            <a:xfrm>
              <a:off x="656492" y="4527426"/>
              <a:ext cx="3146884" cy="117101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6C719FC-50FD-AF4F-9348-D594F794D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520" t="2283" r="7349" b="72373"/>
            <a:stretch/>
          </p:blipFill>
          <p:spPr>
            <a:xfrm>
              <a:off x="656492" y="3675163"/>
              <a:ext cx="3146884" cy="836193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86406E4-FB46-A94D-BDD5-DF50A4E6CA77}"/>
              </a:ext>
            </a:extLst>
          </p:cNvPr>
          <p:cNvGrpSpPr/>
          <p:nvPr/>
        </p:nvGrpSpPr>
        <p:grpSpPr>
          <a:xfrm>
            <a:off x="2916325" y="4716732"/>
            <a:ext cx="2219516" cy="2059541"/>
            <a:chOff x="1219200" y="2817014"/>
            <a:chExt cx="3530600" cy="335994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DE9A76E-59E6-584B-9254-74D88FCC5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5169" t="64521" r="4571" b="6072"/>
            <a:stretch/>
          </p:blipFill>
          <p:spPr>
            <a:xfrm>
              <a:off x="1219200" y="5034116"/>
              <a:ext cx="3530600" cy="114284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6FE902A-0492-1343-8033-D4261C15B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6311" t="34790" r="10337" b="35436"/>
            <a:stretch/>
          </p:blipFill>
          <p:spPr>
            <a:xfrm>
              <a:off x="1235323" y="3820313"/>
              <a:ext cx="3514477" cy="121380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F0DF632-A577-7A4E-8F2A-9CF8A4E89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8073" t="7580" r="7618" b="66525"/>
            <a:stretch/>
          </p:blipFill>
          <p:spPr>
            <a:xfrm>
              <a:off x="1235323" y="2817014"/>
              <a:ext cx="3479801" cy="100329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6ED013-E2E8-D44B-BEBD-9D202AF7556C}"/>
              </a:ext>
            </a:extLst>
          </p:cNvPr>
          <p:cNvGrpSpPr/>
          <p:nvPr/>
        </p:nvGrpSpPr>
        <p:grpSpPr>
          <a:xfrm>
            <a:off x="5262908" y="4716733"/>
            <a:ext cx="2249051" cy="2018192"/>
            <a:chOff x="221455" y="3183289"/>
            <a:chExt cx="3307558" cy="312464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C2C9B01-E011-9843-AEEF-5C0F4C099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5211" t="65507" r="6369" b="2999"/>
            <a:stretch/>
          </p:blipFill>
          <p:spPr>
            <a:xfrm>
              <a:off x="221456" y="5200650"/>
              <a:ext cx="3307556" cy="1107282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A87A31C-911A-D74F-AB07-71B9022F1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6374" t="26202" r="10627" b="40067"/>
            <a:stretch/>
          </p:blipFill>
          <p:spPr>
            <a:xfrm>
              <a:off x="221455" y="3971696"/>
              <a:ext cx="3307558" cy="122895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3CADE78-DCA4-5349-9FA1-372EB6DD2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4412" t="5743" r="9175" b="70756"/>
            <a:stretch/>
          </p:blipFill>
          <p:spPr>
            <a:xfrm>
              <a:off x="221455" y="3183289"/>
              <a:ext cx="3307557" cy="901337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EBFCC58-7903-AC43-B20E-C66E7A3E811F}"/>
              </a:ext>
            </a:extLst>
          </p:cNvPr>
          <p:cNvGrpSpPr/>
          <p:nvPr/>
        </p:nvGrpSpPr>
        <p:grpSpPr>
          <a:xfrm>
            <a:off x="2955251" y="2489310"/>
            <a:ext cx="2176919" cy="2122921"/>
            <a:chOff x="326570" y="3087723"/>
            <a:chExt cx="3540035" cy="3391455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DE15620-3582-864B-9D5C-9AD3F0DDD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4259" t="64064" r="4089" b="4975"/>
            <a:stretch/>
          </p:blipFill>
          <p:spPr>
            <a:xfrm>
              <a:off x="326570" y="5303521"/>
              <a:ext cx="3540035" cy="1175657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B6C635C-9BE6-DA41-A4BC-C7200437E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3348" t="29638" r="3176" b="37377"/>
            <a:stretch/>
          </p:blipFill>
          <p:spPr>
            <a:xfrm>
              <a:off x="326570" y="4093969"/>
              <a:ext cx="3529055" cy="1214846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C9391B6-DE8C-B241-8120-D2CC36E00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3939" t="8013" r="4066" b="66027"/>
            <a:stretch/>
          </p:blipFill>
          <p:spPr>
            <a:xfrm>
              <a:off x="326570" y="3087723"/>
              <a:ext cx="3540034" cy="1005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4762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FA835E-9D3D-1046-9B8F-BBC1CF211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40309"/>
            <a:ext cx="10515600" cy="2852737"/>
          </a:xfrm>
        </p:spPr>
        <p:txBody>
          <a:bodyPr/>
          <a:lstStyle/>
          <a:p>
            <a:r>
              <a:rPr lang="en-US" b="1" dirty="0"/>
              <a:t>Economic Distribution of Sensors</a:t>
            </a:r>
          </a:p>
        </p:txBody>
      </p:sp>
    </p:spTree>
    <p:extLst>
      <p:ext uri="{BB962C8B-B14F-4D97-AF65-F5344CB8AC3E}">
        <p14:creationId xmlns:p14="http://schemas.microsoft.com/office/powerpoint/2010/main" val="3283538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9374D-DA7E-A748-AFE9-E4A10A77C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Sensors: Overall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F0D88-920D-AD42-816A-852272019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00" y="1589336"/>
            <a:ext cx="6127799" cy="43683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A252ED-E5CE-374A-B5DA-29142C30A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492"/>
          <a:stretch/>
        </p:blipFill>
        <p:spPr>
          <a:xfrm>
            <a:off x="3109550" y="5458742"/>
            <a:ext cx="6127799" cy="54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40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5E235-E8CB-1747-A37D-B54C1C53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B7CAC-FB91-8947-BE07-E777E9682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985"/>
            <a:ext cx="10515600" cy="4351338"/>
          </a:xfrm>
        </p:spPr>
        <p:txBody>
          <a:bodyPr/>
          <a:lstStyle/>
          <a:p>
            <a:r>
              <a:rPr lang="en-US" dirty="0"/>
              <a:t>When comparing the air u vs purple air sensors, there is not a significantly statistical difference between their distributions based upon socioeconomic status (p = 0.93)</a:t>
            </a:r>
          </a:p>
          <a:p>
            <a:r>
              <a:rPr lang="en-US" dirty="0"/>
              <a:t>When comparing the air u or purple air vs a random distribution, there is a significant statistical difference (p = 1.23 E-07)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75E91-4399-B749-A2F3-B597FE789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03" r="8073" b="4737"/>
          <a:stretch/>
        </p:blipFill>
        <p:spPr>
          <a:xfrm>
            <a:off x="3609572" y="3693017"/>
            <a:ext cx="4310935" cy="2653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5381ED-59EB-5C48-8303-7C719248C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492"/>
          <a:stretch/>
        </p:blipFill>
        <p:spPr>
          <a:xfrm>
            <a:off x="3622382" y="6346066"/>
            <a:ext cx="4298125" cy="38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02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18D1-F7D3-4B4A-B844-5D4DC403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Means,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F4359-CCD4-C34F-9FEC-988D43EC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1663700"/>
            <a:ext cx="4978400" cy="353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6B2B58-3A22-2D46-9B4D-DCBD71AC1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492"/>
          <a:stretch/>
        </p:blipFill>
        <p:spPr>
          <a:xfrm rot="16200000">
            <a:off x="1608504" y="3232085"/>
            <a:ext cx="4021277" cy="35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82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ADBC-1085-1E40-BC4E-683B0C581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7B1E-1AFB-5C4B-B287-D4A64A142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47868" cy="4351338"/>
          </a:xfrm>
        </p:spPr>
        <p:txBody>
          <a:bodyPr/>
          <a:lstStyle/>
          <a:p>
            <a:r>
              <a:rPr lang="en-US" dirty="0"/>
              <a:t>Adapted from 24 hour health guidance</a:t>
            </a:r>
          </a:p>
          <a:p>
            <a:r>
              <a:rPr lang="en-US" dirty="0"/>
              <a:t>Easy to explain</a:t>
            </a:r>
          </a:p>
          <a:p>
            <a:r>
              <a:rPr lang="en-US" dirty="0"/>
              <a:t>Bivariate, unsaturated at yellow (common and important values)</a:t>
            </a:r>
          </a:p>
          <a:p>
            <a:r>
              <a:rPr lang="en-US" dirty="0"/>
              <a:t>Not Red/Green Safe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6BC04-30E9-9044-A558-FB6906BA8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9" y="1376300"/>
            <a:ext cx="7040039" cy="48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43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FDF7-6986-3F41-8612-A948A7C3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Binnings</a:t>
            </a:r>
            <a:r>
              <a:rPr lang="en-US" dirty="0"/>
              <a:t> by Sensor Source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10AFC-8274-B146-A2D7-DB4B15CC3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0" y="4005097"/>
            <a:ext cx="3974996" cy="2687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D82B91-DF25-784A-A096-4A395FD3C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681" y="1351303"/>
            <a:ext cx="4043334" cy="265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17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0BD9D-7233-8647-B599-EE0D72BA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FBEC3-F2ED-604D-9114-B0E95012A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795" y="4589523"/>
            <a:ext cx="1700841" cy="1802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ED2887-1B18-4142-BD6E-D08579B7C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14" y="365125"/>
            <a:ext cx="3962400" cy="375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B042F9-6DDA-F446-86A7-0F6D065A3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100" y="444560"/>
            <a:ext cx="3975100" cy="373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974C89-3781-3A47-9E1D-92D606804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9575"/>
            <a:ext cx="3771900" cy="3670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502515-404D-0B4C-8187-141238D52523}"/>
              </a:ext>
            </a:extLst>
          </p:cNvPr>
          <p:cNvSpPr txBox="1"/>
          <p:nvPr/>
        </p:nvSpPr>
        <p:spPr>
          <a:xfrm>
            <a:off x="475890" y="5121232"/>
            <a:ext cx="367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from above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AAD44C-A282-8D49-9415-9485BEC298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50" t="69589" b="2682"/>
          <a:stretch/>
        </p:blipFill>
        <p:spPr>
          <a:xfrm>
            <a:off x="104662" y="5373857"/>
            <a:ext cx="3562576" cy="10177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1F6DB9-B831-AC4F-9328-6F0540A135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7" t="34144" r="4707" b="30417"/>
          <a:stretch/>
        </p:blipFill>
        <p:spPr>
          <a:xfrm>
            <a:off x="101953" y="4079875"/>
            <a:ext cx="3543819" cy="13322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285694-19ED-EB43-A4AB-F5B0FF18E2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97" t="5575" r="6535" b="64559"/>
          <a:stretch/>
        </p:blipFill>
        <p:spPr>
          <a:xfrm>
            <a:off x="101755" y="3026616"/>
            <a:ext cx="3568390" cy="111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79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89E5FE-527E-5F47-A677-8D47F1FB5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456" y="434435"/>
            <a:ext cx="4102100" cy="398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03917B-8549-0145-AFD0-923AAF4E5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693" y="542385"/>
            <a:ext cx="4089400" cy="377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FBC28-2205-7443-8DC9-ED1D8CF79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503" y="5091262"/>
            <a:ext cx="1333500" cy="100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6FD693-EAD9-EC42-BFFA-BCBE2117E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738" y="635254"/>
            <a:ext cx="3759200" cy="37338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812E089-EEB2-DE4D-AD7E-45B86843E3AD}"/>
              </a:ext>
            </a:extLst>
          </p:cNvPr>
          <p:cNvGrpSpPr/>
          <p:nvPr/>
        </p:nvGrpSpPr>
        <p:grpSpPr>
          <a:xfrm>
            <a:off x="396587" y="3149138"/>
            <a:ext cx="3546763" cy="3129742"/>
            <a:chOff x="396587" y="3149138"/>
            <a:chExt cx="3546763" cy="31297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12865E-7092-364A-8714-749D2818B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861" t="69925" r="3451" b="3544"/>
            <a:stretch/>
          </p:blipFill>
          <p:spPr>
            <a:xfrm>
              <a:off x="421480" y="5288280"/>
              <a:ext cx="3521870" cy="990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8EEE20-2139-D040-95D3-EBBA0F0A2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28" t="32983" r="7609" b="34012"/>
            <a:stretch/>
          </p:blipFill>
          <p:spPr>
            <a:xfrm>
              <a:off x="396587" y="3972098"/>
              <a:ext cx="3546763" cy="13161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E764F9D-D523-AD45-B749-70440E506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382" t="6400" r="4977" b="71781"/>
            <a:stretch/>
          </p:blipFill>
          <p:spPr>
            <a:xfrm>
              <a:off x="396587" y="3149138"/>
              <a:ext cx="3461277" cy="822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392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82F3-8F44-DE4E-9955-80C13744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2E8A5-74EC-9547-936E-7F4F47ABD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365125"/>
            <a:ext cx="4000500" cy="386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784FCA-55E2-E04D-A59E-D11E330B4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14" b="19692"/>
          <a:stretch/>
        </p:blipFill>
        <p:spPr>
          <a:xfrm>
            <a:off x="5338632" y="4813540"/>
            <a:ext cx="2586168" cy="1854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F48C77-8FC2-DE4A-B312-8A138C05F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7213"/>
            <a:ext cx="3937000" cy="369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56ED79-DA63-434E-BA23-768DF8D7E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0" y="365125"/>
            <a:ext cx="39878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79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D040-A2F6-634F-A9BB-4A830448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8C29C-CEF5-F741-B6A8-F02F8A272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080" y="261178"/>
            <a:ext cx="3220720" cy="3125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3D0D2-A4D6-6342-B84A-30B473F81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57" y="261178"/>
            <a:ext cx="3201182" cy="3192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E14DF-4E85-EF41-8073-F8EC60FE1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96" y="261178"/>
            <a:ext cx="3463311" cy="3192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D8D9E-DA61-884A-926C-7C2D9D8E6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1573" y="5429333"/>
            <a:ext cx="1044282" cy="1312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F6DF07-68E6-7049-BFA3-1B21C5425E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908"/>
          <a:stretch/>
        </p:blipFill>
        <p:spPr>
          <a:xfrm>
            <a:off x="5528212" y="4214155"/>
            <a:ext cx="2237153" cy="2071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A6BBD1-6DE6-F84B-9B9B-8823BD1B5B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608" b="79010"/>
          <a:stretch/>
        </p:blipFill>
        <p:spPr>
          <a:xfrm>
            <a:off x="5528213" y="4080983"/>
            <a:ext cx="534452" cy="531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32D4DB-55B6-9A4C-BED5-AB9AEE4DAD58}"/>
              </a:ext>
            </a:extLst>
          </p:cNvPr>
          <p:cNvSpPr txBox="1"/>
          <p:nvPr/>
        </p:nvSpPr>
        <p:spPr>
          <a:xfrm>
            <a:off x="838200" y="4346917"/>
            <a:ext cx="418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</a:t>
            </a:r>
            <a:r>
              <a:rPr lang="en-US" dirty="0" err="1"/>
              <a:t>Colorscale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C56AEB-7DBD-3D43-87B9-1DDD8E5C9473}"/>
              </a:ext>
            </a:extLst>
          </p:cNvPr>
          <p:cNvGrpSpPr/>
          <p:nvPr/>
        </p:nvGrpSpPr>
        <p:grpSpPr>
          <a:xfrm>
            <a:off x="543337" y="3760893"/>
            <a:ext cx="2893481" cy="2679663"/>
            <a:chOff x="543337" y="3760893"/>
            <a:chExt cx="2893481" cy="267966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8B7EDBB-134B-9A4A-81A0-1F7B162F9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480" t="69633" r="6974" b="4345"/>
            <a:stretch/>
          </p:blipFill>
          <p:spPr>
            <a:xfrm>
              <a:off x="543339" y="5609899"/>
              <a:ext cx="2893478" cy="8306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7BCA1ED-F57F-4047-B2A4-6658A8EF8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980" t="32341" r="7569" b="38065"/>
            <a:stretch/>
          </p:blipFill>
          <p:spPr>
            <a:xfrm>
              <a:off x="543338" y="4560693"/>
              <a:ext cx="2893479" cy="10747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A2F6003-9F1C-4848-B543-7C3C791E6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57" t="5161" r="9487" b="71016"/>
            <a:stretch/>
          </p:blipFill>
          <p:spPr>
            <a:xfrm>
              <a:off x="543337" y="3760893"/>
              <a:ext cx="2893481" cy="79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523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C7BC9-BBA8-A14D-B0EF-D37166645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822D0-72F9-204A-826D-C75CD06F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184264"/>
            <a:ext cx="4038600" cy="361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8F148C-369A-A24F-8E23-753DD9E6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184264"/>
            <a:ext cx="3822700" cy="367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4C3B38-2052-E542-BC2A-EB861C281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183495"/>
            <a:ext cx="3771900" cy="360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6A3A8C-CC3D-8D4A-9B12-7DCB9D0CA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583" y="5693298"/>
            <a:ext cx="3521417" cy="967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D77214-34DE-EE45-961D-B00CBE3AB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540" y="4300234"/>
            <a:ext cx="1821962" cy="21185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BD3948-87F1-424E-9252-FDF1F60D72E5}"/>
              </a:ext>
            </a:extLst>
          </p:cNvPr>
          <p:cNvSpPr txBox="1"/>
          <p:nvPr/>
        </p:nvSpPr>
        <p:spPr>
          <a:xfrm>
            <a:off x="838200" y="4346917"/>
            <a:ext cx="418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Muted, Linear </a:t>
            </a:r>
            <a:r>
              <a:rPr lang="en-US" dirty="0" err="1"/>
              <a:t>Colorscale</a:t>
            </a:r>
            <a:r>
              <a:rPr lang="en-US" dirty="0"/>
              <a:t> with highlights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6E95C9-E65E-3649-BBF2-370EF50BB2B0}"/>
              </a:ext>
            </a:extLst>
          </p:cNvPr>
          <p:cNvGrpSpPr/>
          <p:nvPr/>
        </p:nvGrpSpPr>
        <p:grpSpPr>
          <a:xfrm>
            <a:off x="306119" y="3331709"/>
            <a:ext cx="3545059" cy="3400681"/>
            <a:chOff x="306119" y="3331709"/>
            <a:chExt cx="3545059" cy="34006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8F9D7E-460B-0B4F-AA0E-5DAB46E455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49" t="67764" r="3165" b="3426"/>
            <a:stretch/>
          </p:blipFill>
          <p:spPr>
            <a:xfrm>
              <a:off x="306119" y="5693298"/>
              <a:ext cx="3545058" cy="103909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63CF73-719D-8147-8867-5BA52F3F27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0" t="31927" r="5624" b="31327"/>
            <a:stretch/>
          </p:blipFill>
          <p:spPr>
            <a:xfrm>
              <a:off x="306120" y="4368174"/>
              <a:ext cx="3545058" cy="133003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297F8C-3217-E140-9CF0-073B42ED2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40" t="3990" r="3951" b="67771"/>
            <a:stretch/>
          </p:blipFill>
          <p:spPr>
            <a:xfrm>
              <a:off x="306119" y="3331709"/>
              <a:ext cx="3532473" cy="1036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1503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412D-BD3A-5B47-BED1-9F16D8D4C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481DA-F320-4B48-BEE1-6FAB72727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443" y="139894"/>
            <a:ext cx="3790320" cy="3581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0F2E3A-D1C9-4946-B3F5-2D2D5F2BE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941" y="139894"/>
            <a:ext cx="3816937" cy="3478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9B3ACE-637B-AB48-A6E6-212A142F9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62" y="139895"/>
            <a:ext cx="3570979" cy="3377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2D5B0B-B756-AE41-8D91-74E59BDA74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4"/>
          <a:stretch/>
        </p:blipFill>
        <p:spPr>
          <a:xfrm>
            <a:off x="5292969" y="3843556"/>
            <a:ext cx="1590910" cy="274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596694-4752-E24A-9AAA-D59F5F867AE1}"/>
              </a:ext>
            </a:extLst>
          </p:cNvPr>
          <p:cNvSpPr txBox="1"/>
          <p:nvPr/>
        </p:nvSpPr>
        <p:spPr>
          <a:xfrm>
            <a:off x="838200" y="4346917"/>
            <a:ext cx="367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Green, Amber, Red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012FC1-726B-274F-8396-4385D24FDD2F}"/>
              </a:ext>
            </a:extLst>
          </p:cNvPr>
          <p:cNvGrpSpPr/>
          <p:nvPr/>
        </p:nvGrpSpPr>
        <p:grpSpPr>
          <a:xfrm>
            <a:off x="656492" y="3675163"/>
            <a:ext cx="3146884" cy="3018715"/>
            <a:chOff x="656492" y="3675163"/>
            <a:chExt cx="3146884" cy="301871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D8D898-7CB8-A54D-A183-0F319630A6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959" t="65664" r="4916" b="4860"/>
            <a:stretch/>
          </p:blipFill>
          <p:spPr>
            <a:xfrm>
              <a:off x="656492" y="5698436"/>
              <a:ext cx="3146884" cy="9954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4597B4F-EA63-724E-A9C5-BB6A40B01E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91" t="30806" r="7841" b="35529"/>
            <a:stretch/>
          </p:blipFill>
          <p:spPr>
            <a:xfrm>
              <a:off x="656492" y="4527426"/>
              <a:ext cx="3146884" cy="11710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D23F9B-9127-414F-80C1-9F676A1D2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20" t="2283" r="7349" b="72373"/>
            <a:stretch/>
          </p:blipFill>
          <p:spPr>
            <a:xfrm>
              <a:off x="656492" y="3675163"/>
              <a:ext cx="3146884" cy="836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1398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0D37AA-5D5B-ED4F-8D41-08BC0898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203" y="370814"/>
            <a:ext cx="3962400" cy="387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292434-5CAC-1346-8EF0-730FA3F34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8"/>
          <a:stretch/>
        </p:blipFill>
        <p:spPr>
          <a:xfrm>
            <a:off x="3797300" y="574014"/>
            <a:ext cx="4203700" cy="382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4F7D78-7D60-1740-9326-519024849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4014"/>
            <a:ext cx="3797300" cy="367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48A9F-DDEE-F74A-B376-DC5823452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341" y="4562679"/>
            <a:ext cx="837482" cy="2295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21CE1F-6055-E04D-9E28-8FD0BCEAD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031" y="4729339"/>
            <a:ext cx="2037992" cy="19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13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4460</TotalTime>
  <Words>134</Words>
  <Application>Microsoft Macintosh PowerPoint</Application>
  <PresentationFormat>Widescreen</PresentationFormat>
  <Paragraphs>24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Color Scales</vt:lpstr>
      <vt:lpstr>Current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Comparing Worst Case</vt:lpstr>
      <vt:lpstr>PowerPoint Presentation</vt:lpstr>
      <vt:lpstr>PowerPoint Presentation</vt:lpstr>
      <vt:lpstr>Economic Distribution of Sensors</vt:lpstr>
      <vt:lpstr>Distribution of Sensors: Overall </vt:lpstr>
      <vt:lpstr>Kernel Density Plots</vt:lpstr>
      <vt:lpstr>Means, </vt:lpstr>
      <vt:lpstr>Binnings by Sensor Source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Wootton</dc:creator>
  <cp:lastModifiedBy>Dylan Wootton</cp:lastModifiedBy>
  <cp:revision>33</cp:revision>
  <dcterms:created xsi:type="dcterms:W3CDTF">2019-03-12T01:04:00Z</dcterms:created>
  <dcterms:modified xsi:type="dcterms:W3CDTF">2019-03-21T06:20:44Z</dcterms:modified>
</cp:coreProperties>
</file>